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3" r:id="rId5"/>
    <p:sldId id="261" r:id="rId6"/>
    <p:sldId id="264" r:id="rId7"/>
    <p:sldId id="262" r:id="rId8"/>
    <p:sldId id="266" r:id="rId9"/>
    <p:sldId id="267" r:id="rId10"/>
    <p:sldId id="268" r:id="rId11"/>
    <p:sldId id="270" r:id="rId12"/>
    <p:sldId id="269" r:id="rId13"/>
    <p:sldId id="271" r:id="rId14"/>
    <p:sldId id="274" r:id="rId15"/>
    <p:sldId id="277" r:id="rId16"/>
    <p:sldId id="275" r:id="rId17"/>
    <p:sldId id="273" r:id="rId18"/>
    <p:sldId id="272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4A91"/>
    <a:srgbClr val="DD0000"/>
    <a:srgbClr val="FEE0C6"/>
    <a:srgbClr val="C9835B"/>
    <a:srgbClr val="04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9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5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9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4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1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6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9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26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6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51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8DE1C-A542-3249-9407-40DDA0D3C7DC}" type="datetimeFigureOut">
              <a:rPr lang="en-US" smtClean="0"/>
              <a:t>25/09/2014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9755A-CE85-974C-908E-A01D3B049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6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ight-Bokeh-Photo-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893"/>
            <a:ext cx="9144000" cy="609655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8556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Are you talking to me?</a:t>
            </a:r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3985170"/>
            <a:ext cx="9144000" cy="1752600"/>
          </a:xfrm>
          <a:prstGeom prst="rect">
            <a:avLst/>
          </a:prstGeom>
          <a:solidFill>
            <a:schemeClr val="tx1">
              <a:alpha val="74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>
                <a:solidFill>
                  <a:srgbClr val="B8724F"/>
                </a:solidFill>
                <a:latin typeface="Chalkduster"/>
                <a:cs typeface="Chalkduster"/>
              </a:rPr>
              <a:t>Renée Hlozek</a:t>
            </a:r>
          </a:p>
          <a:p>
            <a:r>
              <a:rPr lang="en-US" sz="2800" smtClean="0">
                <a:solidFill>
                  <a:srgbClr val="B8724F"/>
                </a:solidFill>
                <a:latin typeface="Chalkduster"/>
                <a:cs typeface="Chalkduster"/>
              </a:rPr>
              <a:t>Princeton University</a:t>
            </a:r>
          </a:p>
          <a:p>
            <a:r>
              <a:rPr lang="en-US" sz="2800" smtClean="0">
                <a:solidFill>
                  <a:srgbClr val="B8724F"/>
                </a:solidFill>
                <a:latin typeface="Chalkduster"/>
                <a:cs typeface="Chalkduster"/>
              </a:rPr>
              <a:t>2014 TED Senior Fellow</a:t>
            </a:r>
          </a:p>
          <a:p>
            <a:endParaRPr lang="en-US" sz="2800" smtClean="0">
              <a:solidFill>
                <a:srgbClr val="B8724F"/>
              </a:solidFill>
              <a:latin typeface="Chalkduster"/>
              <a:cs typeface="Chalkduster"/>
            </a:endParaRPr>
          </a:p>
          <a:p>
            <a:endParaRPr lang="en-US" sz="2800" dirty="0">
              <a:solidFill>
                <a:srgbClr val="B8724F"/>
              </a:solidFill>
              <a:latin typeface="Chalkduster"/>
              <a:cs typeface="Chalkdust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437" y="6119823"/>
            <a:ext cx="89625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halkduster"/>
                <a:cs typeface="Chalkduster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Chalkduster"/>
                <a:cs typeface="Chalkduster"/>
              </a:rPr>
              <a:t>reneehlozek</a:t>
            </a:r>
            <a:r>
              <a:rPr lang="en-US" sz="2000" dirty="0">
                <a:solidFill>
                  <a:schemeClr val="bg1"/>
                </a:solidFill>
                <a:latin typeface="Chalkduster"/>
                <a:cs typeface="Chalkduster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halkduster"/>
                <a:cs typeface="Chalkduster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Chalkduster"/>
                <a:cs typeface="Chalkduster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latin typeface="Chalkduster"/>
                <a:cs typeface="Chalkduster"/>
              </a:rPr>
              <a:t>http://</a:t>
            </a:r>
            <a:r>
              <a:rPr lang="en-US" sz="2000" dirty="0" err="1" smtClean="0">
                <a:solidFill>
                  <a:schemeClr val="bg1"/>
                </a:solidFill>
                <a:latin typeface="Chalkduster"/>
                <a:cs typeface="Chalkduster"/>
              </a:rPr>
              <a:t>reneehlozek.moonfruit.com</a:t>
            </a:r>
            <a:r>
              <a:rPr lang="en-US" sz="2000" dirty="0" smtClean="0">
                <a:solidFill>
                  <a:schemeClr val="bg1"/>
                </a:solidFill>
                <a:latin typeface="Chalkduster"/>
                <a:cs typeface="Chalkduster"/>
              </a:rPr>
              <a:t>/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7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18 at 15.3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0"/>
            <a:ext cx="7335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9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Inward not outward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So many users of the webcast that it crashed</a:t>
            </a:r>
          </a:p>
          <a:p>
            <a:endParaRPr lang="en-US" dirty="0" smtClean="0">
              <a:solidFill>
                <a:srgbClr val="C9835B"/>
              </a:solidFill>
              <a:latin typeface="Chalkduster"/>
              <a:cs typeface="Chalkduster"/>
            </a:endParaRPr>
          </a:p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Community tweeted throughout the conference</a:t>
            </a:r>
          </a:p>
          <a:p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&gt; 3000 #BICEP2 tweets</a:t>
            </a:r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63289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18 at 15.3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0391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370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BICEP2 Facebook group</a:t>
            </a:r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885893"/>
            <a:ext cx="8229600" cy="8607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1261 members of the community</a:t>
            </a:r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5739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18 at 17.03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3" y="0"/>
            <a:ext cx="6674734" cy="6858000"/>
          </a:xfrm>
          <a:prstGeom prst="rect">
            <a:avLst/>
          </a:prstGeom>
        </p:spPr>
      </p:pic>
      <p:pic>
        <p:nvPicPr>
          <p:cNvPr id="4" name="Picture 3" descr="Screen Shot 2014-09-18 at 17.02.3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4"/>
          <a:stretch/>
        </p:blipFill>
        <p:spPr>
          <a:xfrm>
            <a:off x="3721862" y="2963332"/>
            <a:ext cx="5422138" cy="37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18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9-18 at 17.10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0"/>
            <a:ext cx="9144000" cy="47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8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9-25 at 08.04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707496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4400" y="1811867"/>
            <a:ext cx="445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duster"/>
                <a:cs typeface="Chalkduster"/>
              </a:rPr>
              <a:t>Research Meta-analysis</a:t>
            </a:r>
            <a:endParaRPr lang="en-US" sz="24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334669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FEE0C6"/>
              </a:solidFill>
              <a:latin typeface="Chalkduster"/>
              <a:cs typeface="Chalkduster"/>
            </a:endParaRPr>
          </a:p>
          <a:p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We are not in Kansas anymore...</a:t>
            </a:r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03449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18 at 17.07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0"/>
            <a:ext cx="7144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59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From outreach to science tool</a:t>
            </a:r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solidFill>
                  <a:srgbClr val="C9835B"/>
                </a:solidFill>
                <a:latin typeface="Chalkduster"/>
                <a:cs typeface="Chalkduster"/>
              </a:rPr>
              <a:t>Altmetrics</a:t>
            </a:r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 provide us with a way of quantifying community connection and involvement</a:t>
            </a:r>
          </a:p>
          <a:p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Are they enough, given peer-to-peer use of alternative media?</a:t>
            </a:r>
          </a:p>
          <a:p>
            <a:endParaRPr lang="en-US" dirty="0" smtClean="0">
              <a:solidFill>
                <a:srgbClr val="C9835B"/>
              </a:solidFill>
              <a:latin typeface="Chalkduster"/>
              <a:cs typeface="Chalkduster"/>
            </a:endParaRPr>
          </a:p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How do they fit into the standard narrative of review and credit?</a:t>
            </a:r>
          </a:p>
        </p:txBody>
      </p:sp>
    </p:spTree>
    <p:extLst>
      <p:ext uri="{BB962C8B-B14F-4D97-AF65-F5344CB8AC3E}">
        <p14:creationId xmlns:p14="http://schemas.microsoft.com/office/powerpoint/2010/main" val="326796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>
              <a:solidFill>
                <a:srgbClr val="C9835B"/>
              </a:solidFill>
              <a:latin typeface="Chalkduster"/>
              <a:cs typeface="Chalkduster"/>
            </a:endParaRPr>
          </a:p>
          <a:p>
            <a:pPr marL="0" indent="0" algn="ctr">
              <a:buNone/>
            </a:pPr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Thank you</a:t>
            </a:r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71197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EE0C6"/>
                </a:solidFill>
                <a:latin typeface="Chalkduster"/>
                <a:cs typeface="Chalkduster"/>
              </a:rPr>
              <a:t>The doing and talking of science</a:t>
            </a:r>
            <a:endParaRPr lang="en-US" sz="3000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  <p:pic>
        <p:nvPicPr>
          <p:cNvPr id="6" name="Picture 5" descr="Screen Shot 2014-09-17 at 23.03.27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2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615381"/>
            <a:ext cx="8801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4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New generation scientists see communication as passion in addition to ‘beneficial’</a:t>
            </a:r>
          </a:p>
          <a:p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E.g. Princeton Astrophysics new grad student outreach request</a:t>
            </a:r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rgbClr val="FEE0C6"/>
                </a:solidFill>
                <a:latin typeface="Chalkduster"/>
                <a:cs typeface="Chalkduster"/>
              </a:rPr>
              <a:t>The cart and the horse</a:t>
            </a:r>
            <a:endParaRPr lang="en-US" sz="3000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426428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9-18 at 15.2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3" y="890757"/>
            <a:ext cx="8884503" cy="511622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61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18 at 00.17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8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17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Why do we communicate?</a:t>
            </a:r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Public interest yields funding</a:t>
            </a:r>
          </a:p>
          <a:p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Desire to give back and inform</a:t>
            </a:r>
          </a:p>
          <a:p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  <a:p>
            <a:r>
              <a:rPr lang="en-US" dirty="0" smtClean="0">
                <a:solidFill>
                  <a:srgbClr val="C9835B"/>
                </a:solidFill>
                <a:latin typeface="Chalkduster"/>
                <a:cs typeface="Chalkduster"/>
              </a:rPr>
              <a:t>Simply sharing the joy of what we do</a:t>
            </a:r>
            <a:endParaRPr lang="en-US" dirty="0">
              <a:solidFill>
                <a:srgbClr val="C9835B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82471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01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How do we communicate?</a:t>
            </a:r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4-09-18 at 15.2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" y="1417638"/>
            <a:ext cx="7768792" cy="38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4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01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How do we communicate?</a:t>
            </a:r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4-09-18 at 15.2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" y="1417638"/>
            <a:ext cx="7768792" cy="3877546"/>
          </a:xfrm>
          <a:prstGeom prst="rect">
            <a:avLst/>
          </a:prstGeom>
        </p:spPr>
      </p:pic>
      <p:pic>
        <p:nvPicPr>
          <p:cNvPr id="5" name="Picture 4" descr="Screen Shot 2014-09-18 at 15.29.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2" b="51077"/>
          <a:stretch/>
        </p:blipFill>
        <p:spPr>
          <a:xfrm>
            <a:off x="197460" y="4469923"/>
            <a:ext cx="8527528" cy="22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01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EE0C6"/>
                </a:solidFill>
                <a:latin typeface="Chalkduster"/>
                <a:cs typeface="Chalkduster"/>
              </a:rPr>
              <a:t>How do we communicate?</a:t>
            </a:r>
            <a:endParaRPr lang="en-US" dirty="0">
              <a:solidFill>
                <a:srgbClr val="FEE0C6"/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4-09-18 at 15.2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" y="1417638"/>
            <a:ext cx="7768792" cy="3877546"/>
          </a:xfrm>
          <a:prstGeom prst="rect">
            <a:avLst/>
          </a:prstGeom>
        </p:spPr>
      </p:pic>
      <p:pic>
        <p:nvPicPr>
          <p:cNvPr id="5" name="Picture 4" descr="Screen Shot 2014-09-18 at 15.29.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2" b="51077"/>
          <a:stretch/>
        </p:blipFill>
        <p:spPr>
          <a:xfrm>
            <a:off x="197460" y="4469923"/>
            <a:ext cx="8527528" cy="2252907"/>
          </a:xfrm>
          <a:prstGeom prst="rect">
            <a:avLst/>
          </a:prstGeom>
        </p:spPr>
      </p:pic>
      <p:pic>
        <p:nvPicPr>
          <p:cNvPr id="6" name="Picture 5" descr="Screen Shot 2014-09-18 at 15.31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0763">
            <a:off x="3662851" y="965372"/>
            <a:ext cx="7158505" cy="324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184</Words>
  <Application>Microsoft Macintosh PowerPoint</Application>
  <PresentationFormat>On-screen Show (4:3)</PresentationFormat>
  <Paragraphs>40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The doing and talking of science</vt:lpstr>
      <vt:lpstr>The cart and the horse</vt:lpstr>
      <vt:lpstr>PowerPoint Presentation</vt:lpstr>
      <vt:lpstr>PowerPoint Presentation</vt:lpstr>
      <vt:lpstr>Why do we communicate?</vt:lpstr>
      <vt:lpstr>How do we communicate?</vt:lpstr>
      <vt:lpstr>How do we communicate?</vt:lpstr>
      <vt:lpstr>How do we communicate?</vt:lpstr>
      <vt:lpstr>PowerPoint Presentation</vt:lpstr>
      <vt:lpstr>Inward not outward</vt:lpstr>
      <vt:lpstr>BICEP2 Facebook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outreach to science tool</vt:lpstr>
      <vt:lpstr>PowerPoint Presentation</vt:lpstr>
    </vt:vector>
  </TitlesOfParts>
  <Company>Princeton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Hlozek</dc:creator>
  <cp:lastModifiedBy>Renee Hlozek</cp:lastModifiedBy>
  <cp:revision>12</cp:revision>
  <dcterms:created xsi:type="dcterms:W3CDTF">2014-09-18T02:37:22Z</dcterms:created>
  <dcterms:modified xsi:type="dcterms:W3CDTF">2014-09-25T12:21:39Z</dcterms:modified>
</cp:coreProperties>
</file>